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4" r:id="rId5"/>
    <p:sldId id="258" r:id="rId6"/>
    <p:sldId id="281" r:id="rId7"/>
    <p:sldId id="283" r:id="rId8"/>
    <p:sldId id="282" r:id="rId9"/>
    <p:sldId id="280" r:id="rId10"/>
    <p:sldId id="279" r:id="rId11"/>
    <p:sldId id="278" r:id="rId12"/>
    <p:sldId id="262" r:id="rId13"/>
    <p:sldId id="285" r:id="rId14"/>
    <p:sldId id="284" r:id="rId15"/>
    <p:sldId id="286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008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B0E46-0FB8-4A65-82C2-1B31257E8B4E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35B-A580-4491-B2C2-DE8E855F56E0}" type="slidenum">
              <a:rPr lang="es-CL" smtClean="0"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tructables.com/id/3D-Print-Your-Trek-in-color/?ALLSTEP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Edición e impresión de modelos 3D</a:t>
            </a:r>
            <a:endParaRPr lang="es-C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CL" sz="2400" dirty="0" smtClean="0"/>
              <a:t>Titulación: Ingeniería Informática </a:t>
            </a:r>
          </a:p>
          <a:p>
            <a:r>
              <a:rPr lang="es-CL" sz="2400" dirty="0" smtClean="0"/>
              <a:t>Tutor: Oscar </a:t>
            </a:r>
            <a:r>
              <a:rPr lang="es-CL" sz="2400" dirty="0" err="1" smtClean="0"/>
              <a:t>Ardaiz</a:t>
            </a:r>
            <a:r>
              <a:rPr lang="es-CL" sz="2400" dirty="0" smtClean="0"/>
              <a:t> </a:t>
            </a:r>
          </a:p>
          <a:p>
            <a:r>
              <a:rPr lang="es-CL" sz="2400" dirty="0" smtClean="0"/>
              <a:t>Autor: Gonzalo Horacio Andrade Benavente</a:t>
            </a:r>
            <a:endParaRPr lang="es-CL" sz="2400" dirty="0"/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4664"/>
            <a:ext cx="113538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escudoA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2938"/>
            <a:ext cx="1266190" cy="141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 objeto 3D con </a:t>
            </a:r>
            <a:r>
              <a:rPr lang="es-ES" i="1" dirty="0"/>
              <a:t>threejs.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4" y="2420888"/>
            <a:ext cx="2990198" cy="1723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68" y="2420888"/>
            <a:ext cx="3168352" cy="17095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22" y="4418745"/>
            <a:ext cx="2990200" cy="18299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36" y="4421967"/>
            <a:ext cx="3117156" cy="18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Unir objeto y textura enviando a </a:t>
            </a:r>
            <a:r>
              <a:rPr lang="es-ES" i="1" dirty="0"/>
              <a:t>Shapeways </a:t>
            </a:r>
            <a:r>
              <a:rPr lang="es-ES" dirty="0"/>
              <a:t>para su creación física.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9" y="3140968"/>
            <a:ext cx="8177883" cy="27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Aplicación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40768"/>
            <a:ext cx="1777537" cy="568229"/>
          </a:xfrm>
          <a:prstGeom prst="rect">
            <a:avLst/>
          </a:prstGeom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10" y="1223990"/>
            <a:ext cx="726558" cy="72655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6" name="Imagen 2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2204864"/>
            <a:ext cx="6651239" cy="338437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127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Aplicación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5" y="1405008"/>
            <a:ext cx="1162050" cy="371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53" y="1339198"/>
            <a:ext cx="1343025" cy="51435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2204864"/>
            <a:ext cx="3179987" cy="3528392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136522" y="112560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40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20" y="1313433"/>
            <a:ext cx="1524000" cy="571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 smtClean="0"/>
              <a:t>Aplicación</a:t>
            </a:r>
            <a:endParaRPr lang="es-C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294" y="1450253"/>
            <a:ext cx="1162050" cy="37147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5241144" y="1137518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892" y="1340381"/>
            <a:ext cx="1343025" cy="51435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2897172" y="1135891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1917548"/>
            <a:ext cx="2144529" cy="18722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4920" y="4062073"/>
            <a:ext cx="4088833" cy="262715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0292" y="1942106"/>
            <a:ext cx="1873461" cy="18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9" y="5830621"/>
            <a:ext cx="1015254" cy="8330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268760"/>
            <a:ext cx="1819275" cy="447675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 smtClean="0"/>
              <a:t>Aplicación</a:t>
            </a: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83" y="1960344"/>
            <a:ext cx="7037834" cy="33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4" y="2614552"/>
            <a:ext cx="2963440" cy="1895223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Aplicación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shapwways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99396"/>
            <a:ext cx="7037834" cy="332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Problemas y soluciones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conclusiones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Contenidos presentación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Objeto del proyecto</a:t>
            </a:r>
          </a:p>
          <a:p>
            <a:r>
              <a:rPr lang="es-CL" dirty="0"/>
              <a:t>Especificación Objeto</a:t>
            </a:r>
            <a:endParaRPr lang="es-CL" dirty="0" smtClean="0"/>
          </a:p>
          <a:p>
            <a:r>
              <a:rPr lang="es-CL" dirty="0" smtClean="0"/>
              <a:t>Aplicación Web</a:t>
            </a:r>
          </a:p>
          <a:p>
            <a:r>
              <a:rPr lang="es-CL" dirty="0" smtClean="0"/>
              <a:t>Problemas y soluciones</a:t>
            </a:r>
          </a:p>
          <a:p>
            <a:r>
              <a:rPr lang="es-CL" dirty="0" err="1" smtClean="0"/>
              <a:t>Lineas</a:t>
            </a:r>
            <a:r>
              <a:rPr lang="es-CL" dirty="0" smtClean="0"/>
              <a:t> Futuras</a:t>
            </a:r>
          </a:p>
          <a:p>
            <a:r>
              <a:rPr lang="es-CL" dirty="0" smtClean="0"/>
              <a:t>Conclusiones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Líneas futuras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agradecimientos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mtClean="0"/>
              <a:t>presentacion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objeto principal del proyecto es la creación de una aplicación web para la edición de objetos 3D.</a:t>
            </a:r>
            <a:br>
              <a:rPr lang="es-ES" dirty="0" smtClean="0"/>
            </a:br>
            <a:endParaRPr lang="es-ES" dirty="0" smtClean="0"/>
          </a:p>
          <a:p>
            <a:r>
              <a:rPr lang="es-CL" dirty="0"/>
              <a:t>Para cumplir el objeto me guie por el artículo </a:t>
            </a:r>
            <a:r>
              <a:rPr lang="es-CL" dirty="0" smtClean="0"/>
              <a:t>“</a:t>
            </a:r>
            <a:r>
              <a:rPr lang="es-CL" i="1" dirty="0" smtClean="0"/>
              <a:t>3D </a:t>
            </a:r>
            <a:r>
              <a:rPr lang="es-CL" i="1" dirty="0" err="1"/>
              <a:t>Print</a:t>
            </a:r>
            <a:r>
              <a:rPr lang="es-CL" i="1" dirty="0"/>
              <a:t> </a:t>
            </a:r>
            <a:r>
              <a:rPr lang="es-CL" i="1" dirty="0" err="1"/>
              <a:t>your</a:t>
            </a:r>
            <a:r>
              <a:rPr lang="es-CL" i="1" dirty="0"/>
              <a:t> </a:t>
            </a:r>
            <a:r>
              <a:rPr lang="es-CL" i="1" dirty="0" err="1"/>
              <a:t>trek</a:t>
            </a:r>
            <a:r>
              <a:rPr lang="es-CL" i="1" dirty="0"/>
              <a:t>, in color</a:t>
            </a:r>
            <a:r>
              <a:rPr lang="es-CL" i="1" dirty="0" smtClean="0"/>
              <a:t>!” </a:t>
            </a:r>
            <a:r>
              <a:rPr lang="es-CL" dirty="0" smtClean="0"/>
              <a:t>el cual crea </a:t>
            </a:r>
            <a:r>
              <a:rPr lang="es-CL" dirty="0"/>
              <a:t>un modelo físico de la ruta recorrida.</a:t>
            </a:r>
            <a:endParaRPr lang="es-CL" i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168352" cy="3018575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772816"/>
            <a:ext cx="3456384" cy="317573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01523" y="544522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9705" indent="-179705">
              <a:lnSpc>
                <a:spcPct val="107000"/>
              </a:lnSpc>
              <a:spcAft>
                <a:spcPts val="800"/>
              </a:spcAft>
            </a:pPr>
            <a:r>
              <a:rPr lang="es-E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http://www.instructables.com/id/3D-Print-Your-Trek-in-color/?ALLSTEPS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Especificación Objeto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Crear una aplicación que modele el recorrido en 3D a partir de una ruta </a:t>
            </a:r>
            <a:r>
              <a:rPr lang="es-CL" i="1" dirty="0" err="1" smtClean="0"/>
              <a:t>gps</a:t>
            </a:r>
            <a:r>
              <a:rPr lang="es-CL" i="1" dirty="0" smtClean="0"/>
              <a:t>.</a:t>
            </a:r>
            <a:br>
              <a:rPr lang="es-CL" i="1" dirty="0" smtClean="0"/>
            </a:br>
            <a:endParaRPr lang="es-CL" i="1" dirty="0" smtClean="0"/>
          </a:p>
          <a:p>
            <a:r>
              <a:rPr lang="es-CL" dirty="0" smtClean="0"/>
              <a:t>El modelo en 3D debe contener las elevaciones de los terrenos y la ruta seguida por la persona.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Obtener los datos de las elevaciones de terreno</a:t>
            </a:r>
            <a:endParaRPr lang="es-ES" dirty="0"/>
          </a:p>
          <a:p>
            <a:pPr lvl="1"/>
            <a:r>
              <a:rPr lang="es-ES" dirty="0"/>
              <a:t>F</a:t>
            </a:r>
            <a:r>
              <a:rPr lang="es-ES" dirty="0" smtClean="0"/>
              <a:t>icheros </a:t>
            </a:r>
            <a:r>
              <a:rPr lang="es-ES" i="1" dirty="0" err="1" smtClean="0"/>
              <a:t>hgt</a:t>
            </a:r>
            <a:r>
              <a:rPr lang="es-ES" i="1" dirty="0" smtClean="0"/>
              <a:t>, </a:t>
            </a:r>
            <a:r>
              <a:rPr lang="es-ES" dirty="0" smtClean="0"/>
              <a:t>contienen </a:t>
            </a:r>
            <a:r>
              <a:rPr lang="es-ES" dirty="0"/>
              <a:t>las elevaciones de las superficie de la tierra por regiones</a:t>
            </a:r>
            <a:r>
              <a:rPr lang="es-ES" dirty="0" smtClean="0"/>
              <a:t>.</a:t>
            </a:r>
          </a:p>
          <a:p>
            <a:pPr lvl="1"/>
            <a:r>
              <a:rPr lang="es-ES" dirty="0"/>
              <a:t>Problemas</a:t>
            </a:r>
          </a:p>
          <a:p>
            <a:pPr lvl="2"/>
            <a:r>
              <a:rPr lang="es-ES" dirty="0"/>
              <a:t>Descargar todos los ficheros de la tierra, mucha información.</a:t>
            </a:r>
          </a:p>
          <a:p>
            <a:pPr lvl="2"/>
            <a:r>
              <a:rPr lang="es-ES" dirty="0"/>
              <a:t>Dificultad a la hora de trabajar </a:t>
            </a:r>
            <a:r>
              <a:rPr lang="es-ES" dirty="0" smtClean="0"/>
              <a:t>con el fichero </a:t>
            </a:r>
            <a:r>
              <a:rPr lang="es-ES" i="1" dirty="0" smtClean="0"/>
              <a:t>(creación de modelo con los datos, ubicación de coordenadas, </a:t>
            </a:r>
            <a:r>
              <a:rPr lang="es-ES" i="1" dirty="0" smtClean="0"/>
              <a:t>muchos datos para el navegador).</a:t>
            </a:r>
            <a:endParaRPr lang="es-ES" i="1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i="1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Creación de un terreno con un fichero </a:t>
            </a:r>
            <a:r>
              <a:rPr lang="es-ES" dirty="0" err="1" smtClean="0"/>
              <a:t>hgt</a:t>
            </a:r>
            <a:endParaRPr lang="es-ES" dirty="0"/>
          </a:p>
        </p:txBody>
      </p:sp>
      <p:pic>
        <p:nvPicPr>
          <p:cNvPr id="4" name="Imagen 3" descr="C:\wamp\www\gpx\hgt\N43W0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6327"/>
            <a:ext cx="3113708" cy="31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41" y="2852936"/>
            <a:ext cx="4087092" cy="1725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6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 la ruta obtener los datos de las elevaciones</a:t>
            </a:r>
            <a:r>
              <a:rPr lang="es-ES" i="1" dirty="0" smtClean="0"/>
              <a:t>.</a:t>
            </a:r>
          </a:p>
          <a:p>
            <a:pPr lvl="1"/>
            <a:r>
              <a:rPr lang="es-ES" strike="sngStrike" dirty="0" smtClean="0"/>
              <a:t>Ficheros </a:t>
            </a:r>
            <a:r>
              <a:rPr lang="es-ES" i="1" strike="sngStrike" dirty="0" err="1" smtClean="0"/>
              <a:t>hgt</a:t>
            </a:r>
            <a:r>
              <a:rPr lang="es-ES" i="1" dirty="0" smtClean="0"/>
              <a:t>.</a:t>
            </a:r>
            <a:endParaRPr lang="es-ES" dirty="0"/>
          </a:p>
          <a:p>
            <a:pPr lvl="1"/>
            <a:r>
              <a:rPr lang="es-ES" dirty="0" smtClean="0"/>
              <a:t>Cesium JavaScript.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789303"/>
            <a:ext cx="1162050" cy="3714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23728" y="4160778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Librería JavaScript que nos permite crear globos terrestres en 3D y mapas en 2D</a:t>
            </a:r>
            <a:r>
              <a:rPr lang="es-ES" dirty="0" smtClean="0"/>
              <a:t>. Especificando coordenadas obtenemos las elevaciones de los terrenos.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1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Objeto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Obtener la textura tridimensional con </a:t>
            </a:r>
            <a:r>
              <a:rPr lang="es-ES" i="1" dirty="0"/>
              <a:t>Mapbox.</a:t>
            </a:r>
          </a:p>
          <a:p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3744416" cy="283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240848" cy="1580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3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244</Words>
  <Application>Microsoft Office PowerPoint</Application>
  <PresentationFormat>Presentación en pantalla (4:3)</PresentationFormat>
  <Paragraphs>54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Tema de Office</vt:lpstr>
      <vt:lpstr>Edición e impresión de modelos 3D</vt:lpstr>
      <vt:lpstr>Contenidos presentación</vt:lpstr>
      <vt:lpstr>Objeto</vt:lpstr>
      <vt:lpstr>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Especificación Objeto</vt:lpstr>
      <vt:lpstr>Aplicación</vt:lpstr>
      <vt:lpstr>Aplicación</vt:lpstr>
      <vt:lpstr>Presentación de PowerPoint</vt:lpstr>
      <vt:lpstr>Presentación de PowerPoint</vt:lpstr>
      <vt:lpstr>Aplicación</vt:lpstr>
      <vt:lpstr>shapwways</vt:lpstr>
      <vt:lpstr>Problemas y soluciones</vt:lpstr>
      <vt:lpstr>conclusiones</vt:lpstr>
      <vt:lpstr>Líneas futuras</vt:lpstr>
      <vt:lpstr>agradecimientos</vt:lpstr>
      <vt:lpstr>presentacion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Gonzalo</dc:creator>
  <cp:lastModifiedBy>andrade</cp:lastModifiedBy>
  <cp:revision>39</cp:revision>
  <dcterms:created xsi:type="dcterms:W3CDTF">2015-04-05T09:52:06Z</dcterms:created>
  <dcterms:modified xsi:type="dcterms:W3CDTF">2015-04-13T17:05:13Z</dcterms:modified>
</cp:coreProperties>
</file>